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6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9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4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0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7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7276-559D-4973-95E3-770152D77681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9D03-5A72-4435-9E92-B53DF4EB2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4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0807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224362"/>
            <a:ext cx="6583989" cy="24449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воспитатель </a:t>
            </a:r>
            <a:r>
              <a:rPr lang="ru-RU" dirty="0" smtClean="0">
                <a:solidFill>
                  <a:srgbClr val="FF0000"/>
                </a:solidFill>
              </a:rPr>
              <a:t>Голышева Надежда Николаевна</a:t>
            </a:r>
          </a:p>
          <a:p>
            <a:r>
              <a:rPr lang="ru-RU" dirty="0">
                <a:solidFill>
                  <a:srgbClr val="FF0000"/>
                </a:solidFill>
              </a:rPr>
              <a:t>Детский сад №2 «Незабудка»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</a:rPr>
              <a:t>Емецкая</a:t>
            </a:r>
            <a:r>
              <a:rPr lang="ru-RU" dirty="0" smtClean="0">
                <a:solidFill>
                  <a:srgbClr val="FF0000"/>
                </a:solidFill>
              </a:rPr>
              <a:t> средняя школа»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4" y="23837"/>
            <a:ext cx="68103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38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2636912"/>
            <a:ext cx="2945346" cy="337187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8865"/>
            <a:ext cx="2944368" cy="337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404664"/>
            <a:ext cx="1118326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2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1 -0.00695 C 0.34827 7.40741E-7 0.36215 0.00694 0.36823 0.01551 C 0.37448 0.02523 0.37761 0.03657 0.38056 0.04792 C 0.38386 0.05949 0.38056 0.06898 0.37761 0.07963 C 0.37448 0.08935 0.36997 0.09977 0.35903 0.10856 C 0.35 0.11713 0.33438 0.1243 0.31771 0.12963 C 0.30226 0.13495 0.28386 0.13843 0.26545 0.14005 C 0.24705 0.1419 0.22865 0.1419 0.21163 0.14005 C 0.19323 0.13843 0.17639 0.1338 0.1625 0.12708 C 0.14861 0.1206 0.13646 0.11296 0.13021 0.10324 C 0.12257 0.09444 0.11962 0.08218 0.11962 0.07268 C 0.11806 0.06296 0.11962 0.05162 0.12726 0.0419 C 0.13472 0.0331 0.14861 0.02593 0.16702 0.02245 C 0.18577 0.01991 0.20417 0.02338 0.21632 0.02963 C 0.22708 0.03565 0.23472 0.04537 0.23629 0.05671 C 0.23629 0.06805 0.23472 0.0787 0.22708 0.0875 C 0.21927 0.09606 0.22083 0.09792 0.19028 0.10926 C 0.1625 0.12176 0.13472 0.11805 0.11806 0.11898 C 0.10122 0.11898 0.08733 0.11551 0.07049 0.11204 C 0.05191 0.10764 0.03663 0.09977 0.0257 0.09259 C 0.01511 0.08565 0.01059 0.07685 0.00452 0.06296 C -1.38889E-6 0.04884 -1.38889E-6 0.0419 -1.38889E-6 0.03125 C -1.38889E-6 0.0206 -1.38889E-6 0.01065 -1.38889E-6 7.40741E-7 " pathEditMode="relative" rAng="0" ptsTypes="fffffffffffffffffffffff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770" cy="6858000"/>
          </a:xfrm>
          <a:prstGeom prst="rect">
            <a:avLst/>
          </a:prstGeom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909516" cy="36928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01605"/>
            <a:ext cx="2410902" cy="3727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3152127" cy="3727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707212"/>
            <a:ext cx="966931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2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8224" y="1988840"/>
            <a:ext cx="108012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72" y="4311663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53" y="4365046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4531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4" y="4248871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22" y="4448818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77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17" y="1665824"/>
            <a:ext cx="4857750" cy="3619500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91" y="5195478"/>
            <a:ext cx="1462087" cy="124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92" y="5158016"/>
            <a:ext cx="1462087" cy="1240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5" y="5158016"/>
            <a:ext cx="1462087" cy="1221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271">
            <a:off x="2071298" y="1036422"/>
            <a:ext cx="1532637" cy="114823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" y="1148455"/>
            <a:ext cx="3457947" cy="35927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048">
            <a:off x="2498275" y="851021"/>
            <a:ext cx="1462087" cy="1095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14" y="996820"/>
            <a:ext cx="1462087" cy="1095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865">
            <a:off x="2048500" y="743660"/>
            <a:ext cx="1462087" cy="109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05">
            <a:off x="3468546" y="1693133"/>
            <a:ext cx="1462087" cy="1307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27" y="1706083"/>
            <a:ext cx="1462087" cy="1377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18" y="757860"/>
            <a:ext cx="1462087" cy="1377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92" y="5158016"/>
            <a:ext cx="1462087" cy="124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61" y="5155604"/>
            <a:ext cx="1462087" cy="124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05" y="5139276"/>
            <a:ext cx="1462087" cy="12403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48" y="5155603"/>
            <a:ext cx="1462087" cy="124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15" y="4581127"/>
            <a:ext cx="1873228" cy="21206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37293"/>
            <a:ext cx="4857750" cy="3619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110">
            <a:off x="2282576" y="1025168"/>
            <a:ext cx="1462087" cy="12215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176">
            <a:off x="2525439" y="1309158"/>
            <a:ext cx="1462087" cy="12215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18" y="317464"/>
            <a:ext cx="888574" cy="10510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61" y="141419"/>
            <a:ext cx="1051003" cy="14030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1" y="258808"/>
            <a:ext cx="963761" cy="10910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56" y="276236"/>
            <a:ext cx="717329" cy="10151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31190" y="443362"/>
            <a:ext cx="1020080" cy="8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-0.01389 C 0.6349 -3.7037E-7 0.66024 0.01435 0.67153 0.0331 C 0.68247 0.0537 0.68837 0.07778 0.69392 0.10139 C 0.7 0.12546 0.69392 0.14607 0.68837 0.16875 C 0.68247 0.18912 0.67431 0.21111 0.65434 0.22986 C 0.63819 0.24815 0.60972 0.26296 0.57899 0.27454 C 0.55069 0.28565 0.51719 0.29259 0.48385 0.29653 C 0.45017 0.30093 0.41667 0.30093 0.38559 0.29653 C 0.35226 0.29259 0.32153 0.28357 0.29601 0.26898 C 0.27083 0.25556 0.24826 0.23889 0.23733 0.21829 C 0.22326 0.20023 0.21806 0.17384 0.21806 0.15347 C 0.2151 0.1338 0.21806 0.10903 0.23194 0.08912 C 0.24566 0.07037 0.27083 0.05509 0.30451 0.04815 C 0.33837 0.04282 0.37187 0.04977 0.39444 0.06273 C 0.41406 0.07639 0.42812 0.09653 0.43073 0.12014 C 0.43073 0.14468 0.42812 0.16644 0.41406 0.18542 C 0.39965 0.20347 0.40243 0.20718 0.3467 0.23171 C 0.29601 0.25741 0.24566 0.25046 0.2151 0.25185 C 0.18437 0.25185 0.1592 0.24421 0.12847 0.23727 C 0.09444 0.22778 0.06667 0.21111 0.0467 0.19607 C 0.02726 0.18148 0.01892 0.16343 0.00799 0.1338 C 2.77778E-7 0.10347 2.77778E-7 0.08912 2.77778E-7 0.06667 C 2.77778E-7 0.04421 2.77778E-7 0.02199 2.77778E-7 -3.7037E-7 " pathEditMode="relative" rAng="0" ptsTypes="fffffffffffffffffffffff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21077 -0.037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-18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19548 -0.031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1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08"/>
            <a:ext cx="9144000" cy="6867108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" y="4221088"/>
            <a:ext cx="1979792" cy="2496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49262"/>
            <a:ext cx="1979792" cy="2496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77072"/>
            <a:ext cx="1979792" cy="2496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72943"/>
            <a:ext cx="1979792" cy="24966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7"/>
            <a:ext cx="1979792" cy="2496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28" y="4310404"/>
            <a:ext cx="1979792" cy="24966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6" y="34724"/>
            <a:ext cx="1100942" cy="1100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68" y="261112"/>
            <a:ext cx="1086540" cy="8529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42" y="30524"/>
            <a:ext cx="1105142" cy="11051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76" y="-151484"/>
            <a:ext cx="1469157" cy="14691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8" y="37330"/>
            <a:ext cx="1098336" cy="10983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4083725"/>
            <a:ext cx="1741631" cy="21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077 -0.01042 L 1.94444E-6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3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3 -0.01041 L -2.77778E-6 -4.8148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08 0.01991 C -0.68524 0.05209 -0.66667 0.07547 -0.64827 0.07547 C -0.62986 0.07547 -0.61372 0.05209 -0.60816 0.01991 C -0.60035 0.05209 -0.58455 0.07547 -0.5658 0.07547 C -0.5474 0.07547 -0.53142 0.05209 -0.52639 0.01991 C -0.51788 0.05209 -0.50243 0.07547 -0.48368 0.07547 C -0.46476 0.07547 -0.44653 0.05209 -0.44149 0.01991 C -0.43594 0.05209 -0.41962 0.07547 -0.39861 0.07547 C -0.38281 0.07547 -0.36441 0.05209 -0.35886 0.01991 C -0.3533 0.05209 -0.3349 0.07547 -0.31632 0.07547 C -0.29774 0.07547 -0.2816 0.05209 -0.27604 0.01991 C -0.26823 0.05209 -0.25278 0.07547 -0.23368 0.07547 C -0.21528 0.07547 -0.19896 0.05209 -0.19115 0.01991 C -0.18611 0.05209 -0.16997 0.07547 -0.15174 0.07547 C -0.13281 0.07547 -0.11406 0.05209 -0.1092 0.01991 C -0.10365 0.05209 -0.0875 0.07547 -0.06632 0.07547 C -0.04792 0.07547 -0.03212 0.05209 -0.02656 0.01991 " pathEditMode="relative" rAng="0" ptsTypes="ffffffffffff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53 -0.00394 C -0.51459 0.00208 -0.53507 0.00833 -0.5441 0.0162 C -0.55313 0.025 -0.55782 0.03541 -0.56216 0.0456 C -0.56702 0.05578 -0.56216 0.06481 -0.55782 0.0743 C -0.55313 0.08287 -0.54653 0.09236 -0.53039 0.10046 C -0.51684 0.10787 -0.4941 0.11458 -0.46927 0.11921 C -0.44636 0.12384 -0.41927 0.12708 -0.39202 0.1287 C -0.36511 0.13055 -0.33785 0.13055 -0.31268 0.1287 C -0.28559 0.12708 -0.26094 0.12314 -0.23993 0.11713 C -0.21945 0.11134 -0.20122 0.10439 -0.19271 0.09537 C -0.18125 0.08773 -0.17691 0.07639 -0.17691 0.06782 C -0.17448 0.05902 -0.17691 0.04884 -0.18785 0.04027 C -0.19931 0.03217 -0.21945 0.02569 -0.24705 0.02268 C -0.27414 0.02014 -0.30174 0.02361 -0.3198 0.02893 C -0.33559 0.03472 -0.34705 0.04305 -0.34931 0.0537 C -0.34931 0.06412 -0.34705 0.07314 -0.33559 0.08148 C -0.32414 0.08912 -0.32657 0.09051 -0.28125 0.10115 C -0.23993 0.11203 -0.19931 0.10902 -0.17448 0.10972 C -0.14966 0.10972 -0.12917 0.10648 -0.10452 0.1037 C -0.07691 0.09953 -0.05434 0.09236 -0.03837 0.08588 C -0.02257 0.07963 -0.0158 0.07176 -0.00677 0.05902 C 3.88889E-6 0.04629 3.88889E-6 0.04027 3.88889E-6 0.03078 C 3.88889E-6 0.02106 3.88889E-6 0.01157 3.88889E-6 0.00208 " pathEditMode="relative" rAng="0" ptsTypes="fffffffffffffffffffffff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68 -0.2449 L -0.33073 -0.2449 L -0.33073 -0.20162 L -0.27778 -0.20162 L -0.27778 -0.1581 L -0.22517 -0.1581 L -0.22517 -0.11458 L -0.17239 -0.11458 L -0.17239 -0.07129 L -0.11944 -0.07129 L -0.11944 -0.02777 L -0.06649 -0.02777 L -0.06649 0.01574 L -0.01354 0.01574 L -0.01354 0.05949 " pathEditMode="relative" rAng="0" ptsTypes="FFFFFFFFFFFFFFF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2770" cy="6858000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34"/>
            <a:ext cx="9222770" cy="691707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70" y="3284984"/>
            <a:ext cx="3222629" cy="24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7643">
            <a:off x="4754415" y="4493470"/>
            <a:ext cx="1043756" cy="1091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10" y="4712197"/>
            <a:ext cx="1043756" cy="1091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37" y="5291987"/>
            <a:ext cx="1043756" cy="1091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06" y="5155991"/>
            <a:ext cx="1043756" cy="1091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4" y="5039434"/>
            <a:ext cx="1043756" cy="1091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59" y="5347000"/>
            <a:ext cx="1043756" cy="10919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81" y="5346999"/>
            <a:ext cx="1043756" cy="1091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2" y="5347001"/>
            <a:ext cx="1043756" cy="10919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28" y="5032631"/>
            <a:ext cx="1043756" cy="10919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007">
            <a:off x="3527756" y="4801037"/>
            <a:ext cx="1043756" cy="10919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16632"/>
            <a:ext cx="1664506" cy="16561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5" y="432451"/>
            <a:ext cx="827951" cy="9792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98" y="432451"/>
            <a:ext cx="866207" cy="10245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89" y="268988"/>
            <a:ext cx="955019" cy="13514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00" y="620688"/>
            <a:ext cx="873419" cy="6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92 -0.02083 L 1.11111E-6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78 -2.22222E-6 C -0.45296 0.06783 -0.44011 0.11783 -0.42743 0.11783 C -0.41476 0.11783 -0.40365 0.06783 -0.39983 -2.22222E-6 C -0.39445 0.06783 -0.38368 0.11783 -0.37084 0.11783 C -0.35816 0.11783 -0.34705 0.06783 -0.34358 -2.22222E-6 C -0.33785 0.06783 -0.32709 0.11783 -0.31441 0.11783 C -0.30139 0.11783 -0.28872 0.06783 -0.28525 -2.22222E-6 C -0.28143 0.06783 -0.27032 0.11783 -0.25573 0.11783 C -0.24497 0.11783 -0.2323 0.06783 -0.22848 -2.22222E-6 C -0.22466 0.06783 -0.21198 0.11783 -0.19931 0.11783 C -0.18681 0.11783 -0.17552 0.06783 -0.17171 -2.22222E-6 C -0.16632 0.06783 -0.15556 0.11783 -0.14254 0.11783 C -0.12987 0.11783 -0.11893 0.06783 -0.11337 -2.22222E-6 C -0.1099 0.06783 -0.09879 0.11783 -0.08612 0.11783 C -0.07309 0.11783 -0.06042 0.06783 -0.05695 -2.22222E-6 C -0.05313 0.06783 -0.04202 0.11783 -0.02743 0.11783 C -0.01476 0.11783 -0.00382 0.06783 4.16667E-6 -2.22222E-6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" y="60062"/>
            <a:ext cx="9141409" cy="6923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61760"/>
            <a:ext cx="884960" cy="1268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839"/>
            <a:ext cx="2365805" cy="2580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2726"/>
            <a:ext cx="1450851" cy="1670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18" y="5091146"/>
            <a:ext cx="2105121" cy="1806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13" y="3012882"/>
            <a:ext cx="2951685" cy="3970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597" flipH="1">
            <a:off x="2683570" y="5040914"/>
            <a:ext cx="1272954" cy="1906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29" y="3891595"/>
            <a:ext cx="2991360" cy="2991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14" y="4005357"/>
            <a:ext cx="1905000" cy="2562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0" y="4765278"/>
            <a:ext cx="2508870" cy="25088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32" y="5336430"/>
            <a:ext cx="1284582" cy="1538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74" y="188640"/>
            <a:ext cx="2390466" cy="23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9 -2.59259E-6 C -0.46059 0.07292 -0.44775 0.12616 -0.4349 0.12616 C -0.42188 0.12616 -0.41059 0.07292 -0.40677 -2.59259E-6 C -0.40104 0.07292 -0.39028 0.12616 -0.37691 0.12616 C -0.36441 0.12616 -0.35313 0.07292 -0.34931 -2.59259E-6 C -0.34358 0.07292 -0.33264 0.12616 -0.31979 0.12616 C -0.3066 0.12616 -0.29375 0.07292 -0.28993 -2.59259E-6 C -0.28629 0.07292 -0.275 0.12616 -0.26007 0.12616 C -0.24913 0.12616 -0.23629 0.07292 -0.23229 -2.59259E-6 C -0.22847 0.07292 -0.21563 0.12616 -0.20278 0.12616 C -0.18976 0.12616 -0.17847 0.07292 -0.17466 -2.59259E-6 C -0.1691 0.07292 -0.15816 0.12616 -0.14497 0.12616 C -0.13212 0.12616 -0.12084 0.07292 -0.11528 -2.59259E-6 C -0.11163 0.07292 -0.10035 0.12616 -0.0875 0.12616 C -0.07431 0.12616 -0.06146 0.07292 -0.05782 -2.59259E-6 C -0.054 0.07292 -0.04271 0.12616 -0.02778 0.12616 C -0.01493 0.12616 -0.004 0.07292 2.77778E-6 -2.59259E-6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3 -0.42407 L -0.28716 -0.42407 L -0.28716 -0.36319 L -0.23698 -0.36319 L -0.23698 -0.30231 L -0.18681 -0.30231 L -0.18681 -0.24097 L -0.13663 -0.24097 L -0.13663 -0.17986 L -0.08629 -0.17986 L -0.08629 -0.11851 L -0.03594 -0.11851 L -0.03594 -0.05763 L 0.01458 -0.05763 L 0.01458 0.00394 " pathEditMode="relative" rAng="0" ptsTypes="FFFFFFFFFFFFFFF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46 -0.05277 L 3.33333E-6 -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78 -0.06366 C 0.47604 -0.05231 0.45555 -0.02292 0.44739 -0.01597 C 0.39427 0.02824 0.27812 -0.05509 0.21614 -0.18426 C 0.24791 -0.11898 0.25121 -0.03171 0.22552 -0.01018 C 0.19826 0.01366 0.1408 -0.03032 0.11076 -0.09444 C 0.12604 -0.06296 0.12812 -0.0169 0.11371 -0.00648 C 0.10052 0.00533 0.0717 -0.01551 0.05625 -0.04815 C 0.06389 -0.03194 0.06423 -0.01018 0.05729 -0.0044 C 0.05052 0.0007 0.03663 -0.00995 0.02882 -0.02592 C 0.03316 -0.01759 0.03368 -0.00625 0.02969 -0.00278 C 0.0283 -0.00185 0.01892 -0.00555 0.0151 -0.01366 C 0.01736 -0.01065 0.01736 -0.00393 0.01545 -0.00231 C 0.01476 -0.00347 0.01024 -0.0037 0.00816 -0.00764 C 0.00868 -0.00602 0.00989 -0.0037 0.00833 -0.00231 C 0.00746 -0.00324 0.00486 -0.00278 0.00382 -0.0044 C 0.00503 -0.00393 0.00538 -0.00208 0.00573 -0.00139 C 0.00451 -0.00046 0.0033 -0.00116 0.00347 -0.00231 C 0.00191 -0.00116 0.00208 0.00046 0.00226 0.00162 C 0.00035 0.00278 0.00035 0.00139 1.94444E-6 -1.48148E-6 " pathEditMode="relative" rAng="8853847" ptsTypes="fffffffffffffffffff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6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4 0.00463 L -0.00434 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0 C 0.49218 0.01852 0.47829 0.03148 0.46458 0.03148 C 0.45069 0.03148 0.43854 0.01852 0.43454 0 C 0.42864 0.01852 0.41684 0.03148 0.40277 0.03148 C 0.38906 0.03148 0.37708 0.01852 0.37326 0 C 0.36736 0.01852 0.3552 0.03148 0.34149 0.03148 C 0.32725 0.03148 0.31354 0.01852 0.30972 0 C 0.30555 0.01852 0.29357 0.03148 0.27777 0.03148 C 0.26597 0.03148 0.25225 0.01852 0.24809 0 C 0.24409 0.01852 0.23038 0.03148 0.21649 0.03148 C 0.20277 0.03148 0.19079 0.01852 0.18663 0 C 0.18072 0.01852 0.16909 0.03148 0.15486 0.03148 C 0.14114 0.03148 0.12899 0.01852 0.12309 0 C 0.11927 0.01852 0.10729 0.03148 0.09357 0.03148 C 0.07951 0.03148 0.06562 0.01852 0.0618 0 C 0.05781 0.01852 0.04566 0.03148 0.02968 0.03148 C 0.01597 0.03148 0.00416 0.01852 4.44444E-6 0 " pathEditMode="relative" rAng="-10800000" ptsTypes="fffffffffffffffff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441 0.01065 L -2.77778E-7 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2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0.0419 L 0.48872 -0.02176 L 0.45469 0.03657 L 0.42414 -0.02708 L 0.38837 0.03125 L 0.36007 -0.03218 L 0.32396 0.02616 L 0.29549 -0.03727 L 0.25938 0.02106 L 0.229 -0.04259 L 0.19566 0.01597 L 0.16441 -0.04792 L 0.13056 0.01065 L 0.10035 -0.05301 L 0.06424 0.00532 L 0.03559 -0.0581 L -3.88889E-6 1.11111E-6 " pathEditMode="relative" rAng="11009556" ptsTypes="FFFFFFFFFFFFFFFFF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96296E-6 L 1.11022E-16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8"/>
            <a:ext cx="9217639" cy="6854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628800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      Спасибо 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              за 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       внимание.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605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518</TotalTime>
  <Words>29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33</cp:revision>
  <dcterms:created xsi:type="dcterms:W3CDTF">2016-02-18T17:32:30Z</dcterms:created>
  <dcterms:modified xsi:type="dcterms:W3CDTF">2016-02-24T10:41:05Z</dcterms:modified>
</cp:coreProperties>
</file>